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9" r:id="rId11"/>
    <p:sldId id="268" r:id="rId12"/>
    <p:sldId id="267" r:id="rId13"/>
    <p:sldId id="270" r:id="rId14"/>
    <p:sldId id="271" r:id="rId15"/>
    <p:sldId id="272" r:id="rId16"/>
    <p:sldId id="273" r:id="rId17"/>
    <p:sldId id="274" r:id="rId18"/>
    <p:sldId id="265" r:id="rId19"/>
    <p:sldId id="26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10" d="100"/>
          <a:sy n="110" d="100"/>
        </p:scale>
        <p:origin x="63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CF42-0007-53C4-B856-3A342FCEDE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65538-9BBE-3730-625A-9DC418AFB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342D4-2A47-E5C4-E6AA-24580A30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9B25-8550-6612-4F43-307A2C58A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D67342-54AF-5506-360E-B4D55C6A3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22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1A295-0340-6D07-54CF-13CC2805D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21D589-DBF9-19C9-C44D-E7ADF2819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F7FBF-5E05-7056-D780-807AFC8CE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D3B65-A6E6-C63F-6A4C-7A3DB1E26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5DBD16-41F1-B743-F05E-5CB5BEA0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43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5F60F-6FBE-F67B-5E01-D38FA3664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C62B1B-A584-576D-42C8-C5BDA44EF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98FB0F-B7A7-2E81-EDA5-2B31C778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138F8-ED3E-3B6C-8B09-DA83B749D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0B569-4D8C-F1CC-49CF-B7FE215A2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38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6510-8D36-EFA5-BF05-6B2AED277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2FF80F-D2AA-5A37-107D-A34E9F797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A3D143-6766-CA49-09E5-E2025DD03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C098E-D37E-3782-B96B-DC60D6431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67994-3D4E-0844-09AA-04FA3DAFB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15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7E40A-C5B4-54E3-DB14-0D5D747D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62B60-7E16-712C-2BF2-2831FA4DD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ABFB9-8291-6FA3-9504-FE599BF95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DBB5B-56EE-5479-3A08-5532252D1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5EF99-5B17-C4B6-710B-128000714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71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10B8B-3999-8F4E-567B-73155689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EA938-8C98-1733-DCDD-E82D7482FE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F62F1-F5C0-FD3C-4663-B1B0C9254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666E9-78F4-3F67-080C-F9912ED1F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DE7CF6-1DE9-CFFC-7518-F164E7A07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A55534-5040-04DD-79A0-BB550FF0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4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76611-8983-AA2B-ED1B-FE6355929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D06CF9-A9D8-A029-633D-DB091162D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85741-9E25-F127-3A20-A3815F923A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03FEE1-16EE-F2A3-3041-FC6680AB0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58558D-EEDF-9F64-D9A9-692BC90D5A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31C0F2-DD56-1DA7-36BC-A5C896DAE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3951D5-D0BD-001F-9219-0F5C38D36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5BEAAF-6919-96B1-D243-02642B63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132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593-1FC0-ED69-396F-3B8E2AC82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3DC60-6761-9368-605C-221249E7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98372-EF48-B726-8C09-EC7EEEDD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F76FF-D94A-2DD5-8759-935F65A6F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54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BD5A56-FA48-57DA-7E37-2F35500FF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C37B8-DC09-6036-65E7-109C0C621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CE2DA-54EE-380B-5F0F-9BB4B4C06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32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E4E5-3EF5-996E-193A-161F5F238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4E7CD-A532-3E1E-4D95-F866007DE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9E06A-7A6C-AD13-A603-4C6342E6BF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DB2352-38DD-CB69-DCF4-C7B021D28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5A4C21-3EC1-AD0D-8592-0B35A7FCB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AD665-B138-9707-8CFF-C2F674A6F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96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4466A-A1E0-88B2-9DC0-D772C9C8E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D3581-66C9-C26D-58D0-2AE711ED8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633788-8EDF-9E83-BE0A-532E3FF291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153EFF-1730-B1FB-2937-A67649C50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132A0-4C8A-3F0E-1841-C9C60A929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73AEB-B0D6-3712-362E-76291BF3B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B6A9DF-F493-BDF3-7268-ED0AAFFA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D5F48-3723-4A12-FC5C-5D4914AC0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7502C-1B48-D2C2-388C-BD9C4EC83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68E10B-1D4F-419D-BA24-7C4428B97624}" type="datetimeFigureOut">
              <a:rPr lang="en-US" smtClean="0"/>
              <a:t>2/24/2023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F283A-7D15-C2E8-F7A3-5474DE98B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325B3-B1DC-181D-09AA-A2DABC7DC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EDBE1B-16BB-43AD-A840-1AF687B7A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8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521A0-B2E9-F7D5-846D-C1B06AEA5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66822"/>
          </a:xfrm>
        </p:spPr>
        <p:txBody>
          <a:bodyPr>
            <a:normAutofit fontScale="90000"/>
          </a:bodyPr>
          <a:lstStyle/>
          <a:p>
            <a:r>
              <a:rPr lang="en-US" dirty="0"/>
              <a:t>Antibody Staining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DD492-BCD5-7395-1881-FB9C870408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34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1741453" y="3149971"/>
            <a:ext cx="9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1000ms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9545964" y="3246232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70ms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506362" y="-29784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148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NHE3/SLC9A3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11A9B-C47E-16F7-77DF-600B4CFF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8" y="473893"/>
            <a:ext cx="4646872" cy="26760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3DD891-4CA8-0D49-B80B-B1AB1CC8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525" y="912635"/>
            <a:ext cx="3388488" cy="195996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BA90EA-5B3B-CEDD-20CC-B7B1864F9B99}"/>
              </a:ext>
            </a:extLst>
          </p:cNvPr>
          <p:cNvCxnSpPr>
            <a:cxnSpLocks/>
          </p:cNvCxnSpPr>
          <p:nvPr/>
        </p:nvCxnSpPr>
        <p:spPr>
          <a:xfrm>
            <a:off x="2342704" y="2064588"/>
            <a:ext cx="257599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038B19C-6C5F-7947-292E-2F62CE2EB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362" y="406917"/>
            <a:ext cx="4005060" cy="29068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9636434-6447-C97C-2C5E-9FC42482C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7" y="4235353"/>
            <a:ext cx="7071360" cy="2605952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391AABF-3DC1-6755-DEC7-7458D2AFB59E}"/>
              </a:ext>
            </a:extLst>
          </p:cNvPr>
          <p:cNvCxnSpPr>
            <a:cxnSpLocks/>
          </p:cNvCxnSpPr>
          <p:nvPr/>
        </p:nvCxnSpPr>
        <p:spPr>
          <a:xfrm>
            <a:off x="1741453" y="5317239"/>
            <a:ext cx="257599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896D8F-802A-B207-5F72-DFB616F645CF}"/>
              </a:ext>
            </a:extLst>
          </p:cNvPr>
          <p:cNvSpPr txBox="1"/>
          <p:nvPr/>
        </p:nvSpPr>
        <p:spPr>
          <a:xfrm>
            <a:off x="8042013" y="5065579"/>
            <a:ext cx="1503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 800ms</a:t>
            </a:r>
          </a:p>
          <a:p>
            <a:r>
              <a:rPr lang="en-US" dirty="0"/>
              <a:t>Previous cycle</a:t>
            </a:r>
          </a:p>
        </p:txBody>
      </p:sp>
    </p:spTree>
    <p:extLst>
      <p:ext uri="{BB962C8B-B14F-4D97-AF65-F5344CB8AC3E}">
        <p14:creationId xmlns:p14="http://schemas.microsoft.com/office/powerpoint/2010/main" val="2870923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8476638" y="3429000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125ms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90961" y="3696618"/>
            <a:ext cx="1404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125ms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468262" y="28922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1392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Na/K/ATPase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70CD37-1D31-09AA-2A54-B66182A91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520" y="544726"/>
            <a:ext cx="4014158" cy="2884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35C03-89F5-4647-4D70-1D043444B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6876" y="3983947"/>
            <a:ext cx="4323003" cy="277242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72A62B-691B-71EF-235A-822822984D45}"/>
              </a:ext>
            </a:extLst>
          </p:cNvPr>
          <p:cNvCxnSpPr>
            <a:cxnSpLocks/>
          </p:cNvCxnSpPr>
          <p:nvPr/>
        </p:nvCxnSpPr>
        <p:spPr>
          <a:xfrm>
            <a:off x="9657257" y="1690777"/>
            <a:ext cx="320793" cy="279495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5DBED0A-F34E-2F0D-C629-D95846D10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7416"/>
            <a:ext cx="5247346" cy="3017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64EFAE2-D87C-B7DA-8DAE-5EF6C7F9E1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78" y="4294266"/>
            <a:ext cx="4566135" cy="264915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BA90EA-5B3B-CEDD-20CC-B7B1864F9B99}"/>
              </a:ext>
            </a:extLst>
          </p:cNvPr>
          <p:cNvCxnSpPr>
            <a:cxnSpLocks/>
          </p:cNvCxnSpPr>
          <p:nvPr/>
        </p:nvCxnSpPr>
        <p:spPr>
          <a:xfrm>
            <a:off x="2213950" y="2412956"/>
            <a:ext cx="972603" cy="19734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904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1279108" y="3337616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800ms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9545964" y="324623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100ms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468262" y="28922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PDGF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72A62B-691B-71EF-235A-822822984D45}"/>
              </a:ext>
            </a:extLst>
          </p:cNvPr>
          <p:cNvCxnSpPr>
            <a:cxnSpLocks/>
          </p:cNvCxnSpPr>
          <p:nvPr/>
        </p:nvCxnSpPr>
        <p:spPr>
          <a:xfrm flipH="1">
            <a:off x="7555214" y="4796287"/>
            <a:ext cx="17095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87EF33D-1AA0-8054-5E64-B4008AC75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072" y="467302"/>
            <a:ext cx="4680908" cy="2808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6022CF-C310-E37F-8EE6-B086F4EDF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46" y="3892563"/>
            <a:ext cx="4643421" cy="2787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A18494-258C-32EB-B118-0B9275584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69" y="754114"/>
            <a:ext cx="3626714" cy="25835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FE818D-433B-6EC0-A3EA-90243E4E50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6" y="4099415"/>
            <a:ext cx="3780894" cy="26981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A125CA-FF1E-134C-A246-0D585BEBC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1861" y="1103495"/>
            <a:ext cx="3257633" cy="188473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BA90EA-5B3B-CEDD-20CC-B7B1864F9B99}"/>
              </a:ext>
            </a:extLst>
          </p:cNvPr>
          <p:cNvCxnSpPr>
            <a:cxnSpLocks/>
          </p:cNvCxnSpPr>
          <p:nvPr/>
        </p:nvCxnSpPr>
        <p:spPr>
          <a:xfrm>
            <a:off x="2263066" y="1464717"/>
            <a:ext cx="1759034" cy="1570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0323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4780840" y="2642271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800ms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10077187" y="513497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100ms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523420" y="9797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PCNA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961626-1B83-546D-726E-EEB0AA46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532" y="698609"/>
            <a:ext cx="4982171" cy="31939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EA68F06-936A-652F-0D0E-7DCAD8EE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97" y="614082"/>
            <a:ext cx="3446772" cy="27998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D95F4EC-9333-DAF8-CA72-DEA8654EC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297" y="3288602"/>
            <a:ext cx="3336455" cy="34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71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2312196" y="6094046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800ms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10077187" y="513497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100ms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468262" y="28922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69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ECAD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72A62B-691B-71EF-235A-822822984D45}"/>
              </a:ext>
            </a:extLst>
          </p:cNvPr>
          <p:cNvCxnSpPr>
            <a:cxnSpLocks/>
          </p:cNvCxnSpPr>
          <p:nvPr/>
        </p:nvCxnSpPr>
        <p:spPr>
          <a:xfrm flipH="1">
            <a:off x="4887197" y="5458138"/>
            <a:ext cx="17095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BA90EA-5B3B-CEDD-20CC-B7B1864F9B99}"/>
              </a:ext>
            </a:extLst>
          </p:cNvPr>
          <p:cNvCxnSpPr>
            <a:cxnSpLocks/>
          </p:cNvCxnSpPr>
          <p:nvPr/>
        </p:nvCxnSpPr>
        <p:spPr>
          <a:xfrm>
            <a:off x="4711160" y="3892563"/>
            <a:ext cx="1759034" cy="1570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BF6A8E2-3556-E525-A268-9588E77E3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087" y="807829"/>
            <a:ext cx="4551657" cy="2621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4ABA99-9E51-6894-9684-867D2E467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5" y="998650"/>
            <a:ext cx="4261043" cy="44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845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2312196" y="6094046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800ms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10077187" y="513497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100ms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468262" y="28922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Ezrin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72A62B-691B-71EF-235A-822822984D45}"/>
              </a:ext>
            </a:extLst>
          </p:cNvPr>
          <p:cNvCxnSpPr>
            <a:cxnSpLocks/>
          </p:cNvCxnSpPr>
          <p:nvPr/>
        </p:nvCxnSpPr>
        <p:spPr>
          <a:xfrm flipH="1">
            <a:off x="4887197" y="5458138"/>
            <a:ext cx="17095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BA90EA-5B3B-CEDD-20CC-B7B1864F9B99}"/>
              </a:ext>
            </a:extLst>
          </p:cNvPr>
          <p:cNvCxnSpPr>
            <a:cxnSpLocks/>
          </p:cNvCxnSpPr>
          <p:nvPr/>
        </p:nvCxnSpPr>
        <p:spPr>
          <a:xfrm>
            <a:off x="4745994" y="5062443"/>
            <a:ext cx="1759034" cy="1570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0050E58-5A2F-7619-7F96-D88B3ADA8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9" y="909722"/>
            <a:ext cx="5289323" cy="3844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AF12A3-18F5-6A4F-E89C-C6DCAB52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028" y="848761"/>
            <a:ext cx="5612687" cy="35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31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5741975" y="3105834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800ms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10077187" y="513497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100ms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468262" y="28922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1525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Chromogranin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72A62B-691B-71EF-235A-822822984D45}"/>
              </a:ext>
            </a:extLst>
          </p:cNvPr>
          <p:cNvCxnSpPr>
            <a:cxnSpLocks/>
          </p:cNvCxnSpPr>
          <p:nvPr/>
        </p:nvCxnSpPr>
        <p:spPr>
          <a:xfrm flipH="1">
            <a:off x="7804568" y="5134972"/>
            <a:ext cx="17095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CFE6E66-E963-E64C-2498-4A6CE533A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093" y="631643"/>
            <a:ext cx="4827171" cy="4145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3803E8-78BE-C7F7-68F5-1E8AE40BC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66" y="749860"/>
            <a:ext cx="5048596" cy="36343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5FD0D1-DB63-37B5-218D-9A398E999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4" y="4557273"/>
            <a:ext cx="4260981" cy="244806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BA90EA-5B3B-CEDD-20CC-B7B1864F9B99}"/>
              </a:ext>
            </a:extLst>
          </p:cNvPr>
          <p:cNvCxnSpPr>
            <a:cxnSpLocks/>
          </p:cNvCxnSpPr>
          <p:nvPr/>
        </p:nvCxnSpPr>
        <p:spPr>
          <a:xfrm>
            <a:off x="3944983" y="3239589"/>
            <a:ext cx="182880" cy="17852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130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2354341" y="5036439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800ms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10077187" y="513497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100ms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468262" y="28922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Actin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82120-88F4-A94C-9189-0AD552F9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86" y="870858"/>
            <a:ext cx="5462168" cy="3953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A22AD0-F0FE-19E1-B78F-D8E4DFFCA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254" y="1472701"/>
            <a:ext cx="5134660" cy="295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5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2FB42-DA2F-461B-C50D-D9BE329E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7C55-70EA-282B-FC32-21A59F545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668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F3106-8DE6-F47E-954D-67CC72DAC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7132"/>
          </a:xfrm>
        </p:spPr>
        <p:txBody>
          <a:bodyPr>
            <a:normAutofit fontScale="90000"/>
          </a:bodyPr>
          <a:lstStyle/>
          <a:p>
            <a:r>
              <a:rPr lang="en-US" dirty="0"/>
              <a:t>Tris-EDTA pH9</a:t>
            </a:r>
          </a:p>
        </p:txBody>
      </p:sp>
    </p:spTree>
    <p:extLst>
      <p:ext uri="{BB962C8B-B14F-4D97-AF65-F5344CB8AC3E}">
        <p14:creationId xmlns:p14="http://schemas.microsoft.com/office/powerpoint/2010/main" val="437419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F3228-6AAB-6599-17B8-9A65C2CF3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79035-318A-F349-61EE-AFFF9D74F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06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94E37-620B-DD07-2BFA-CA242179F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242" y="77326"/>
            <a:ext cx="10515600" cy="402626"/>
          </a:xfrm>
        </p:spPr>
        <p:txBody>
          <a:bodyPr>
            <a:normAutofit fontScale="90000"/>
          </a:bodyPr>
          <a:lstStyle/>
          <a:p>
            <a:r>
              <a:rPr lang="en-US" dirty="0"/>
              <a:t>Key Take Aways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AD5514-E5B7-77DB-9857-5F5EC9119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99" y="917150"/>
            <a:ext cx="5591175" cy="1695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F43BD6-3339-3EE4-C1D9-CEEE65C55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5" y="2782380"/>
            <a:ext cx="5838825" cy="1143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316F9-2AA0-C7CA-1625-DE393864B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24" y="4103785"/>
            <a:ext cx="5848350" cy="11715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F6CFB6-1906-4196-0190-25BFBF4F7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7667" y="278639"/>
            <a:ext cx="4067175" cy="1123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E8CB67-D4E4-8E50-D656-4FB9EF32C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6613" y="1603902"/>
            <a:ext cx="4951271" cy="23786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9827E7-6C3A-73D2-0EBE-A96452082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884" y="4103785"/>
            <a:ext cx="3209925" cy="240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76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E933B-0FFC-9275-7E30-06E24E546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913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B1968-F268-C49D-9E46-5B120DFD3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7313"/>
            <a:ext cx="10515600" cy="5029650"/>
          </a:xfrm>
        </p:spPr>
        <p:txBody>
          <a:bodyPr>
            <a:normAutofit/>
          </a:bodyPr>
          <a:lstStyle/>
          <a:p>
            <a:r>
              <a:rPr lang="en-US" sz="1800" dirty="0"/>
              <a:t>Idea is to vary parameters. What are relevant things?</a:t>
            </a:r>
          </a:p>
          <a:p>
            <a:r>
              <a:rPr lang="en-US" sz="1800" dirty="0"/>
              <a:t>Looking at Doug’s paper, it appears to be much easier to stain thin samples. Things like heat, glycine, glycerol, etc. don’t seem to play a massive role, although some completely block it out. </a:t>
            </a:r>
          </a:p>
          <a:p>
            <a:r>
              <a:rPr lang="en-US" sz="1800" dirty="0"/>
              <a:t>Most likely antigen retrieval methods and blocking buffer choices will play the biggest roles. </a:t>
            </a:r>
          </a:p>
          <a:p>
            <a:r>
              <a:rPr lang="en-US" sz="1800" dirty="0"/>
              <a:t>Come up with 3-4 different conditions and the antibody works or doesn’t in them</a:t>
            </a:r>
          </a:p>
          <a:p>
            <a:r>
              <a:rPr lang="en-US" sz="1800" dirty="0"/>
              <a:t>Below is a list of possible parameters to vary</a:t>
            </a:r>
          </a:p>
          <a:p>
            <a:pPr marL="342900" indent="-342900">
              <a:buFont typeface="+mj-lt"/>
              <a:buAutoNum type="arabicPeriod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04288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F813B-BCC2-3BA7-3293-151E38111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726CB-62D7-0C53-FC21-41D4509A2C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BBB0C8-601C-0143-3876-01E5764F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974" y="267418"/>
            <a:ext cx="6595216" cy="632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973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DE399-4187-58B2-3D15-2D7C98614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DAD66-702E-D59D-0E2F-878D3FA64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37F3C4-D52C-C73A-4C17-86BF7E66B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320" y="365125"/>
            <a:ext cx="8801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40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7D4FF-DC70-5189-72D5-921237644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84" y="80454"/>
            <a:ext cx="10515600" cy="739056"/>
          </a:xfrm>
        </p:spPr>
        <p:txBody>
          <a:bodyPr/>
          <a:lstStyle/>
          <a:p>
            <a:r>
              <a:rPr lang="en-US" dirty="0"/>
              <a:t>Citrate pH6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88FE95-C348-D7D2-B2E0-D2C4B0037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96" y="979448"/>
            <a:ext cx="3567545" cy="2361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FC7AEB-AE7D-0F31-B510-8D4754C0D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600" y="979448"/>
            <a:ext cx="3778909" cy="23631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D3A07-2600-E3A8-B224-6850508A2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152" y="761790"/>
            <a:ext cx="3689410" cy="25788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FB46C6-4D27-CB79-A220-778012696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7" y="4074113"/>
            <a:ext cx="4070145" cy="247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2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1BCF61D-33B4-C41C-A3CD-63BBA8532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76" y="463885"/>
            <a:ext cx="4097164" cy="29651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C59284-F973-C111-3039-EDAE5D565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81" y="572760"/>
            <a:ext cx="3877266" cy="29688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4583325" y="1716657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500ms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6581778" y="1716656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500ms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828801" y="13386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800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GLUT2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78FBEB4-A43C-B522-F450-A3379DC46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160" y="3855918"/>
            <a:ext cx="4097164" cy="27352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74779D6-B239-3F94-7679-D2D0B97C236B}"/>
              </a:ext>
            </a:extLst>
          </p:cNvPr>
          <p:cNvSpPr txBox="1"/>
          <p:nvPr/>
        </p:nvSpPr>
        <p:spPr>
          <a:xfrm>
            <a:off x="2370631" y="6202879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Autofluorescence</a:t>
            </a:r>
          </a:p>
        </p:txBody>
      </p:sp>
    </p:spTree>
    <p:extLst>
      <p:ext uri="{BB962C8B-B14F-4D97-AF65-F5344CB8AC3E}">
        <p14:creationId xmlns:p14="http://schemas.microsoft.com/office/powerpoint/2010/main" val="2776736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7277E87-1402-FC82-066E-4BDC649D03CA}"/>
              </a:ext>
            </a:extLst>
          </p:cNvPr>
          <p:cNvSpPr txBox="1"/>
          <p:nvPr/>
        </p:nvSpPr>
        <p:spPr>
          <a:xfrm>
            <a:off x="1279108" y="3337616"/>
            <a:ext cx="692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30ms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0F8D-4D62-7E59-60FF-40D26D6B0016}"/>
              </a:ext>
            </a:extLst>
          </p:cNvPr>
          <p:cNvSpPr txBox="1"/>
          <p:nvPr/>
        </p:nvSpPr>
        <p:spPr>
          <a:xfrm>
            <a:off x="9545964" y="3246232"/>
            <a:ext cx="809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EXP</a:t>
            </a:r>
          </a:p>
          <a:p>
            <a:r>
              <a:rPr lang="en-US" dirty="0"/>
              <a:t>150ms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89EA22-7B8A-C452-D132-99A883A55DEA}"/>
              </a:ext>
            </a:extLst>
          </p:cNvPr>
          <p:cNvSpPr txBox="1"/>
          <p:nvPr/>
        </p:nvSpPr>
        <p:spPr>
          <a:xfrm>
            <a:off x="1468262" y="289227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CEB3E9-A810-D735-F37E-2BFD8A631310}"/>
              </a:ext>
            </a:extLst>
          </p:cNvPr>
          <p:cNvSpPr txBox="1"/>
          <p:nvPr/>
        </p:nvSpPr>
        <p:spPr>
          <a:xfrm>
            <a:off x="9346916" y="375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 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180D19-BC8C-B5E2-5FB1-4551682A7457}"/>
              </a:ext>
            </a:extLst>
          </p:cNvPr>
          <p:cNvSpPr txBox="1"/>
          <p:nvPr/>
        </p:nvSpPr>
        <p:spPr>
          <a:xfrm>
            <a:off x="5393162" y="9797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Villin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9D3CF-0661-0C95-3B5A-D00CD4A5B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4" y="906002"/>
            <a:ext cx="3546268" cy="2522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1F2BF1-3B15-72B3-E89C-E9BED0F6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4" y="3892563"/>
            <a:ext cx="3546267" cy="25487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659F745-852F-A146-B14A-6E480D0A0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7119" y="989796"/>
            <a:ext cx="3941622" cy="225643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356526-39A4-3774-C966-4EC0D4647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1008" y="596901"/>
            <a:ext cx="4379750" cy="26493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53D083-42DD-A20A-D6B5-DA981F9B6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1008" y="3869279"/>
            <a:ext cx="4435622" cy="264933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D27E025-8CD1-1348-15F2-7DF0037D0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8947" y="4244369"/>
            <a:ext cx="3546267" cy="2026439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1BA90EA-5B3B-CEDD-20CC-B7B1864F9B99}"/>
              </a:ext>
            </a:extLst>
          </p:cNvPr>
          <p:cNvCxnSpPr>
            <a:cxnSpLocks/>
          </p:cNvCxnSpPr>
          <p:nvPr/>
        </p:nvCxnSpPr>
        <p:spPr>
          <a:xfrm>
            <a:off x="1035170" y="2167501"/>
            <a:ext cx="2711949" cy="1271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472A62B-691B-71EF-235A-822822984D45}"/>
              </a:ext>
            </a:extLst>
          </p:cNvPr>
          <p:cNvCxnSpPr>
            <a:cxnSpLocks/>
          </p:cNvCxnSpPr>
          <p:nvPr/>
        </p:nvCxnSpPr>
        <p:spPr>
          <a:xfrm flipH="1">
            <a:off x="7555214" y="4796287"/>
            <a:ext cx="170955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729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15616</TotalTime>
  <Words>202</Words>
  <Application>Microsoft Office PowerPoint</Application>
  <PresentationFormat>Widescreen</PresentationFormat>
  <Paragraphs>83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Antibody Staining</vt:lpstr>
      <vt:lpstr>PowerPoint Presentation</vt:lpstr>
      <vt:lpstr>Key Take Aways</vt:lpstr>
      <vt:lpstr>Parameters</vt:lpstr>
      <vt:lpstr>PowerPoint Presentation</vt:lpstr>
      <vt:lpstr>PowerPoint Presentation</vt:lpstr>
      <vt:lpstr>Citrate pH6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Tris-EDTA pH9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Antibody Staining</dc:title>
  <dc:creator>michael anderson</dc:creator>
  <cp:lastModifiedBy>michael anderson</cp:lastModifiedBy>
  <cp:revision>6</cp:revision>
  <dcterms:created xsi:type="dcterms:W3CDTF">2023-02-10T14:47:03Z</dcterms:created>
  <dcterms:modified xsi:type="dcterms:W3CDTF">2023-02-24T18:04:16Z</dcterms:modified>
</cp:coreProperties>
</file>